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4" r:id="rId5"/>
    <p:sldId id="315" r:id="rId6"/>
    <p:sldId id="320" r:id="rId7"/>
    <p:sldId id="317" r:id="rId8"/>
    <p:sldId id="323" r:id="rId9"/>
    <p:sldId id="322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388" autoAdjust="0"/>
  </p:normalViewPr>
  <p:slideViewPr>
    <p:cSldViewPr snapToGrid="0">
      <p:cViewPr varScale="1">
        <p:scale>
          <a:sx n="142" d="100"/>
          <a:sy n="142" d="100"/>
        </p:scale>
        <p:origin x="120" y="49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4D333-3838-44EF-88DE-63F5805815C5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A1D6DA-4E47-4702-A0E1-C4E02E6487C4}">
      <dgm:prSet/>
      <dgm:spPr/>
      <dgm:t>
        <a:bodyPr/>
        <a:lstStyle/>
        <a:p>
          <a:r>
            <a:rPr lang="en-US"/>
            <a:t>D</a:t>
          </a:r>
          <a:r>
            <a:rPr lang="en-NL"/>
            <a:t>efine techstack </a:t>
          </a:r>
          <a:endParaRPr lang="en-US"/>
        </a:p>
      </dgm:t>
    </dgm:pt>
    <dgm:pt modelId="{4FB81F63-7EE6-417E-B0B0-B52768D2F7D7}" type="parTrans" cxnId="{BBFAA697-A368-44DE-9B00-00B00DD7CAFA}">
      <dgm:prSet/>
      <dgm:spPr/>
      <dgm:t>
        <a:bodyPr/>
        <a:lstStyle/>
        <a:p>
          <a:endParaRPr lang="en-US"/>
        </a:p>
      </dgm:t>
    </dgm:pt>
    <dgm:pt modelId="{24EFE4E0-0577-43B1-9401-6425F862C752}" type="sibTrans" cxnId="{BBFAA697-A368-44DE-9B00-00B00DD7CAFA}">
      <dgm:prSet/>
      <dgm:spPr/>
      <dgm:t>
        <a:bodyPr/>
        <a:lstStyle/>
        <a:p>
          <a:endParaRPr lang="en-US"/>
        </a:p>
      </dgm:t>
    </dgm:pt>
    <dgm:pt modelId="{C247EB67-CF48-4C08-9ED5-386A6633736D}">
      <dgm:prSet/>
      <dgm:spPr/>
      <dgm:t>
        <a:bodyPr/>
        <a:lstStyle/>
        <a:p>
          <a:r>
            <a:rPr lang="en-NL"/>
            <a:t>Walking Skeleton</a:t>
          </a:r>
          <a:endParaRPr lang="en-US"/>
        </a:p>
      </dgm:t>
    </dgm:pt>
    <dgm:pt modelId="{D97619CF-EA2E-4A7B-BE0B-D07F4C3ED839}" type="parTrans" cxnId="{627D5438-C22E-4B05-8B28-FE9DC68D15D8}">
      <dgm:prSet/>
      <dgm:spPr/>
      <dgm:t>
        <a:bodyPr/>
        <a:lstStyle/>
        <a:p>
          <a:endParaRPr lang="en-US"/>
        </a:p>
      </dgm:t>
    </dgm:pt>
    <dgm:pt modelId="{CE2AAE8F-7844-4505-BB37-E85455ECDA66}" type="sibTrans" cxnId="{627D5438-C22E-4B05-8B28-FE9DC68D15D8}">
      <dgm:prSet/>
      <dgm:spPr/>
      <dgm:t>
        <a:bodyPr/>
        <a:lstStyle/>
        <a:p>
          <a:endParaRPr lang="en-US"/>
        </a:p>
      </dgm:t>
    </dgm:pt>
    <dgm:pt modelId="{1825549C-889B-46E3-A4B7-25F1F64FD8D9}" type="pres">
      <dgm:prSet presAssocID="{4A94D333-3838-44EF-88DE-63F5805815C5}" presName="root" presStyleCnt="0">
        <dgm:presLayoutVars>
          <dgm:dir/>
          <dgm:resizeHandles val="exact"/>
        </dgm:presLayoutVars>
      </dgm:prSet>
      <dgm:spPr/>
    </dgm:pt>
    <dgm:pt modelId="{86A67FE1-FA64-4705-8DF9-DEB390912AFF}" type="pres">
      <dgm:prSet presAssocID="{BEA1D6DA-4E47-4702-A0E1-C4E02E6487C4}" presName="compNode" presStyleCnt="0"/>
      <dgm:spPr/>
    </dgm:pt>
    <dgm:pt modelId="{090EA6F1-3260-44E4-9FF4-749E51E01D7F}" type="pres">
      <dgm:prSet presAssocID="{BEA1D6DA-4E47-4702-A0E1-C4E02E6487C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BA5311-1A63-465D-8C4B-90E9EE8F402C}" type="pres">
      <dgm:prSet presAssocID="{BEA1D6DA-4E47-4702-A0E1-C4E02E6487C4}" presName="spaceRect" presStyleCnt="0"/>
      <dgm:spPr/>
    </dgm:pt>
    <dgm:pt modelId="{3B291D48-31F9-4989-BA46-E1786E5A4819}" type="pres">
      <dgm:prSet presAssocID="{BEA1D6DA-4E47-4702-A0E1-C4E02E6487C4}" presName="textRect" presStyleLbl="revTx" presStyleIdx="0" presStyleCnt="2">
        <dgm:presLayoutVars>
          <dgm:chMax val="1"/>
          <dgm:chPref val="1"/>
        </dgm:presLayoutVars>
      </dgm:prSet>
      <dgm:spPr/>
    </dgm:pt>
    <dgm:pt modelId="{051F6481-F646-44E1-B65F-75FC657D027C}" type="pres">
      <dgm:prSet presAssocID="{24EFE4E0-0577-43B1-9401-6425F862C752}" presName="sibTrans" presStyleCnt="0"/>
      <dgm:spPr/>
    </dgm:pt>
    <dgm:pt modelId="{4DD46A73-C7AF-44FA-89C8-707BDE4E4DA0}" type="pres">
      <dgm:prSet presAssocID="{C247EB67-CF48-4C08-9ED5-386A6633736D}" presName="compNode" presStyleCnt="0"/>
      <dgm:spPr/>
    </dgm:pt>
    <dgm:pt modelId="{1B9150FE-9A78-4424-AB8D-BCD0E243513D}" type="pres">
      <dgm:prSet presAssocID="{C247EB67-CF48-4C08-9ED5-386A663373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FC72A996-DF4D-4884-A2CA-E981FF286479}" type="pres">
      <dgm:prSet presAssocID="{C247EB67-CF48-4C08-9ED5-386A6633736D}" presName="spaceRect" presStyleCnt="0"/>
      <dgm:spPr/>
    </dgm:pt>
    <dgm:pt modelId="{8B747269-F0F7-4C7A-B148-920A993583B0}" type="pres">
      <dgm:prSet presAssocID="{C247EB67-CF48-4C08-9ED5-386A663373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27D5438-C22E-4B05-8B28-FE9DC68D15D8}" srcId="{4A94D333-3838-44EF-88DE-63F5805815C5}" destId="{C247EB67-CF48-4C08-9ED5-386A6633736D}" srcOrd="1" destOrd="0" parTransId="{D97619CF-EA2E-4A7B-BE0B-D07F4C3ED839}" sibTransId="{CE2AAE8F-7844-4505-BB37-E85455ECDA66}"/>
    <dgm:cxn modelId="{190E9F4E-CECB-409B-86EA-487695CE54DC}" type="presOf" srcId="{C247EB67-CF48-4C08-9ED5-386A6633736D}" destId="{8B747269-F0F7-4C7A-B148-920A993583B0}" srcOrd="0" destOrd="0" presId="urn:microsoft.com/office/officeart/2018/2/layout/IconLabelList"/>
    <dgm:cxn modelId="{7FF7C27A-C9EA-4435-AC83-277097264AAD}" type="presOf" srcId="{BEA1D6DA-4E47-4702-A0E1-C4E02E6487C4}" destId="{3B291D48-31F9-4989-BA46-E1786E5A4819}" srcOrd="0" destOrd="0" presId="urn:microsoft.com/office/officeart/2018/2/layout/IconLabelList"/>
    <dgm:cxn modelId="{BBFAA697-A368-44DE-9B00-00B00DD7CAFA}" srcId="{4A94D333-3838-44EF-88DE-63F5805815C5}" destId="{BEA1D6DA-4E47-4702-A0E1-C4E02E6487C4}" srcOrd="0" destOrd="0" parTransId="{4FB81F63-7EE6-417E-B0B0-B52768D2F7D7}" sibTransId="{24EFE4E0-0577-43B1-9401-6425F862C752}"/>
    <dgm:cxn modelId="{4082F0EE-004F-46EE-91FC-BE1E0312F1DD}" type="presOf" srcId="{4A94D333-3838-44EF-88DE-63F5805815C5}" destId="{1825549C-889B-46E3-A4B7-25F1F64FD8D9}" srcOrd="0" destOrd="0" presId="urn:microsoft.com/office/officeart/2018/2/layout/IconLabelList"/>
    <dgm:cxn modelId="{91DDE231-35C4-4B23-B871-C26217AC7D0E}" type="presParOf" srcId="{1825549C-889B-46E3-A4B7-25F1F64FD8D9}" destId="{86A67FE1-FA64-4705-8DF9-DEB390912AFF}" srcOrd="0" destOrd="0" presId="urn:microsoft.com/office/officeart/2018/2/layout/IconLabelList"/>
    <dgm:cxn modelId="{64EB825C-EC97-4180-8CA7-8C9C91FC94E0}" type="presParOf" srcId="{86A67FE1-FA64-4705-8DF9-DEB390912AFF}" destId="{090EA6F1-3260-44E4-9FF4-749E51E01D7F}" srcOrd="0" destOrd="0" presId="urn:microsoft.com/office/officeart/2018/2/layout/IconLabelList"/>
    <dgm:cxn modelId="{6D4620D9-9EB1-4495-8AD0-A268E8A394FA}" type="presParOf" srcId="{86A67FE1-FA64-4705-8DF9-DEB390912AFF}" destId="{26BA5311-1A63-465D-8C4B-90E9EE8F402C}" srcOrd="1" destOrd="0" presId="urn:microsoft.com/office/officeart/2018/2/layout/IconLabelList"/>
    <dgm:cxn modelId="{0B5E09EE-7E0C-42D2-A06B-C411CBA89D36}" type="presParOf" srcId="{86A67FE1-FA64-4705-8DF9-DEB390912AFF}" destId="{3B291D48-31F9-4989-BA46-E1786E5A4819}" srcOrd="2" destOrd="0" presId="urn:microsoft.com/office/officeart/2018/2/layout/IconLabelList"/>
    <dgm:cxn modelId="{FBD050BE-2643-4EAD-B73F-7CD1BBE1658E}" type="presParOf" srcId="{1825549C-889B-46E3-A4B7-25F1F64FD8D9}" destId="{051F6481-F646-44E1-B65F-75FC657D027C}" srcOrd="1" destOrd="0" presId="urn:microsoft.com/office/officeart/2018/2/layout/IconLabelList"/>
    <dgm:cxn modelId="{1D60306A-92F4-4F30-8B2F-458E20EAAA40}" type="presParOf" srcId="{1825549C-889B-46E3-A4B7-25F1F64FD8D9}" destId="{4DD46A73-C7AF-44FA-89C8-707BDE4E4DA0}" srcOrd="2" destOrd="0" presId="urn:microsoft.com/office/officeart/2018/2/layout/IconLabelList"/>
    <dgm:cxn modelId="{8FCF2ED7-F9A8-4D84-B1D6-A1C553170128}" type="presParOf" srcId="{4DD46A73-C7AF-44FA-89C8-707BDE4E4DA0}" destId="{1B9150FE-9A78-4424-AB8D-BCD0E243513D}" srcOrd="0" destOrd="0" presId="urn:microsoft.com/office/officeart/2018/2/layout/IconLabelList"/>
    <dgm:cxn modelId="{444D1E2E-36BB-479A-9A53-4A6DF7CC4E6F}" type="presParOf" srcId="{4DD46A73-C7AF-44FA-89C8-707BDE4E4DA0}" destId="{FC72A996-DF4D-4884-A2CA-E981FF286479}" srcOrd="1" destOrd="0" presId="urn:microsoft.com/office/officeart/2018/2/layout/IconLabelList"/>
    <dgm:cxn modelId="{2D8B83F1-F8CB-486A-BBA5-C2011B8E4335}" type="presParOf" srcId="{4DD46A73-C7AF-44FA-89C8-707BDE4E4DA0}" destId="{8B747269-F0F7-4C7A-B148-920A993583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EA6F1-3260-44E4-9FF4-749E51E01D7F}">
      <dsp:nvSpPr>
        <dsp:cNvPr id="0" name=""/>
        <dsp:cNvSpPr/>
      </dsp:nvSpPr>
      <dsp:spPr>
        <a:xfrm>
          <a:off x="1667026" y="39885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91D48-31F9-4989-BA46-E1786E5A4819}">
      <dsp:nvSpPr>
        <dsp:cNvPr id="0" name=""/>
        <dsp:cNvSpPr/>
      </dsp:nvSpPr>
      <dsp:spPr>
        <a:xfrm>
          <a:off x="479026" y="281306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</a:t>
          </a:r>
          <a:r>
            <a:rPr lang="en-NL" sz="4600" kern="1200"/>
            <a:t>efine techstack </a:t>
          </a:r>
          <a:endParaRPr lang="en-US" sz="4600" kern="1200"/>
        </a:p>
      </dsp:txBody>
      <dsp:txXfrm>
        <a:off x="479026" y="2813068"/>
        <a:ext cx="4320000" cy="720000"/>
      </dsp:txXfrm>
    </dsp:sp>
    <dsp:sp modelId="{1B9150FE-9A78-4424-AB8D-BCD0E243513D}">
      <dsp:nvSpPr>
        <dsp:cNvPr id="0" name=""/>
        <dsp:cNvSpPr/>
      </dsp:nvSpPr>
      <dsp:spPr>
        <a:xfrm>
          <a:off x="6743026" y="39885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47269-F0F7-4C7A-B148-920A993583B0}">
      <dsp:nvSpPr>
        <dsp:cNvPr id="0" name=""/>
        <dsp:cNvSpPr/>
      </dsp:nvSpPr>
      <dsp:spPr>
        <a:xfrm>
          <a:off x="5555026" y="281306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600" kern="1200"/>
            <a:t>Walking Skeleton</a:t>
          </a:r>
          <a:endParaRPr lang="en-US" sz="4600" kern="1200"/>
        </a:p>
      </dsp:txBody>
      <dsp:txXfrm>
        <a:off x="5555026" y="2813068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NL" dirty="0"/>
              <a:t>Sprint 2 Delivery WAtch2Gether Clone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anchor="ctr">
            <a:normAutofit/>
          </a:bodyPr>
          <a:lstStyle/>
          <a:p>
            <a:r>
              <a:rPr lang="en-NL" dirty="0"/>
              <a:t>Sprint Goals</a:t>
            </a: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3BD5F07-1B0D-9AC7-5CCF-D0ABE309622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775158948"/>
              </p:ext>
            </p:extLst>
          </p:nvPr>
        </p:nvGraphicFramePr>
        <p:xfrm>
          <a:off x="923545" y="2009775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A919-7229-52A8-57C2-C604E03B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NL" dirty="0"/>
              <a:t>Sprint 2 Achievements</a:t>
            </a:r>
            <a:endParaRPr lang="en-US" dirty="0"/>
          </a:p>
        </p:txBody>
      </p:sp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561D183A-E774-51B4-41DA-4122D4101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184" r="23581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2971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96E94EF-6ECF-1D7C-0F68-11BEC17A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553" y="2389285"/>
            <a:ext cx="3397108" cy="417407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4CC5C50-9B6D-22F4-41CA-2787B201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65" y="294639"/>
            <a:ext cx="4805997" cy="2689629"/>
          </a:xfrm>
        </p:spPr>
        <p:txBody>
          <a:bodyPr/>
          <a:lstStyle/>
          <a:p>
            <a:r>
              <a:rPr lang="en-NL" dirty="0"/>
              <a:t>C1 &amp; C2 Diagram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492BF6-029C-3E7D-6AD6-69855E845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6" y="488673"/>
            <a:ext cx="6612219" cy="58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4-04-21 10-26-04">
            <a:hlinkClick r:id="" action="ppaction://media"/>
            <a:extLst>
              <a:ext uri="{FF2B5EF4-FFF2-40B4-BE49-F238E27FC236}">
                <a16:creationId xmlns:a16="http://schemas.microsoft.com/office/drawing/2014/main" id="{F12E72FB-C8C0-2C5E-6B4F-79BC2FAAE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3717-FA9D-2965-C095-0B70B5BD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NL" dirty="0"/>
              <a:t>Sprint Planning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090B415-BD3B-69FA-324E-929BD8864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5FA1-4E2E-0EB0-477F-89013A11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2" y="1890668"/>
            <a:ext cx="804974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{830A6BD7-0FC9-4CD1-8576-E25D052711A5}tf22318419_win32</Template>
  <TotalTime>125</TotalTime>
  <Words>33</Words>
  <Application>Microsoft Office PowerPoint</Application>
  <PresentationFormat>Widescreen</PresentationFormat>
  <Paragraphs>15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Custom</vt:lpstr>
      <vt:lpstr>Sprint 2 Delivery WAtch2Gether Clone</vt:lpstr>
      <vt:lpstr>Sprint Goals </vt:lpstr>
      <vt:lpstr>Sprint 2 Achievements</vt:lpstr>
      <vt:lpstr>C1 &amp; C2 Diagram</vt:lpstr>
      <vt:lpstr>PowerPoint Presentation</vt:lpstr>
      <vt:lpstr>Sprint Planning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 ToGether clone platform</dc:title>
  <dc:creator>Kremer,Yordi Y.C.T.J.</dc:creator>
  <cp:lastModifiedBy>Kremer,Yordi Y.C.T.J.</cp:lastModifiedBy>
  <cp:revision>5</cp:revision>
  <dcterms:created xsi:type="dcterms:W3CDTF">2024-02-27T13:42:26Z</dcterms:created>
  <dcterms:modified xsi:type="dcterms:W3CDTF">2024-04-21T08:45:44Z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